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4" autoAdjust="0"/>
    <p:restoredTop sz="94660"/>
  </p:normalViewPr>
  <p:slideViewPr>
    <p:cSldViewPr snapToGrid="0">
      <p:cViewPr varScale="1">
        <p:scale>
          <a:sx n="67" d="100"/>
          <a:sy n="67" d="100"/>
        </p:scale>
        <p:origin x="38" y="4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964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266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169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32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9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153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17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453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862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44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750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93AB8-15C4-433E-8FD9-836EEE982B25}" type="datetimeFigureOut">
              <a:rPr lang="en-US" smtClean="0"/>
              <a:t>9/11/2020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6F72C-727F-46A2-BE61-2476B1B627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55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Mini-Investment Memo Assignments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sz="3200" dirty="0"/>
              <a:t>(4 @ 12.5%)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590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Sources of Industry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Entrevestor.com</a:t>
            </a:r>
          </a:p>
          <a:p>
            <a:r>
              <a:rPr lang="en-CA" dirty="0" err="1"/>
              <a:t>Mergent</a:t>
            </a:r>
            <a:r>
              <a:rPr lang="en-CA" dirty="0"/>
              <a:t> – Library Database</a:t>
            </a:r>
          </a:p>
          <a:p>
            <a:r>
              <a:rPr lang="en-CA" dirty="0"/>
              <a:t>ABI - Online Library Database</a:t>
            </a:r>
          </a:p>
          <a:p>
            <a:r>
              <a:rPr lang="en-CA" dirty="0"/>
              <a:t>Linked In - Online</a:t>
            </a:r>
          </a:p>
          <a:p>
            <a:r>
              <a:rPr lang="en-CA" dirty="0"/>
              <a:t>Chrunchbase.com - Online</a:t>
            </a:r>
          </a:p>
          <a:p>
            <a:r>
              <a:rPr lang="en-CA" dirty="0"/>
              <a:t>Google – last resort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503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Sources of Market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  <a:p>
            <a:r>
              <a:rPr lang="en-CA" dirty="0"/>
              <a:t>ABI - Online Library Database</a:t>
            </a:r>
          </a:p>
          <a:p>
            <a:r>
              <a:rPr lang="en-CA" dirty="0"/>
              <a:t>Linked In - Online</a:t>
            </a:r>
          </a:p>
          <a:p>
            <a:r>
              <a:rPr lang="en-CA" dirty="0"/>
              <a:t>Chrunchbase.com - Online</a:t>
            </a:r>
          </a:p>
          <a:p>
            <a:r>
              <a:rPr lang="en-CA" dirty="0"/>
              <a:t>Google – last resort </a:t>
            </a:r>
          </a:p>
          <a:p>
            <a:r>
              <a:rPr lang="en-CA" dirty="0" err="1"/>
              <a:t>Mergent</a:t>
            </a:r>
            <a:r>
              <a:rPr lang="en-CA" dirty="0"/>
              <a:t> – Library Database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870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Management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Two or three co-founders (useful to spread around the work)</a:t>
            </a:r>
          </a:p>
          <a:p>
            <a:r>
              <a:rPr lang="en-CA" dirty="0"/>
              <a:t>Diverse backgrounds an asset - complementary</a:t>
            </a:r>
          </a:p>
          <a:p>
            <a:r>
              <a:rPr lang="en-CA" dirty="0"/>
              <a:t>Capability to build a company – have previously built a company</a:t>
            </a:r>
          </a:p>
          <a:p>
            <a:r>
              <a:rPr lang="en-CA" dirty="0"/>
              <a:t>Someone with product, technology, market, industry and financial knowledge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715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The Conclusions is composed of five sentences.  </a:t>
            </a:r>
          </a:p>
          <a:p>
            <a:r>
              <a:rPr lang="en-CA" dirty="0"/>
              <a:t>1. Summarizes the positive or negative elements of the Business Model.</a:t>
            </a:r>
          </a:p>
          <a:p>
            <a:r>
              <a:rPr lang="en-CA" dirty="0"/>
              <a:t>2. Summarizes the positive or negative elements of the Industry</a:t>
            </a:r>
          </a:p>
          <a:p>
            <a:r>
              <a:rPr lang="en-CA"/>
              <a:t>3. </a:t>
            </a:r>
            <a:r>
              <a:rPr lang="en-CA" dirty="0"/>
              <a:t>Summarizes the positive or negative elements of the Market</a:t>
            </a:r>
          </a:p>
          <a:p>
            <a:r>
              <a:rPr lang="en-CA" dirty="0"/>
              <a:t>4. Summarizes the positive or negative elements of the Management Team</a:t>
            </a:r>
          </a:p>
          <a:p>
            <a:r>
              <a:rPr lang="en-CA" dirty="0"/>
              <a:t>5.  If all items seem positive, a yes would be your recommendation.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74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177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Mini-Investment Memo Assignments</vt:lpstr>
      <vt:lpstr>Sources of Industry Information</vt:lpstr>
      <vt:lpstr>Sources of Market Information</vt:lpstr>
      <vt:lpstr>Management Team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Memo Assignments</dc:title>
  <dc:creator>Ellen Farrell</dc:creator>
  <cp:lastModifiedBy>Ellen Farrell</cp:lastModifiedBy>
  <cp:revision>12</cp:revision>
  <dcterms:created xsi:type="dcterms:W3CDTF">2018-09-27T14:01:59Z</dcterms:created>
  <dcterms:modified xsi:type="dcterms:W3CDTF">2020-09-11T09:05:41Z</dcterms:modified>
</cp:coreProperties>
</file>